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microsoft.com/office/2016/11/relationships/changesInfo" Target="changesInfos/changesInfo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j Doždor" userId="83c8c7fc-8a01-43d0-8f36-58d76a3514d9" providerId="ADAL" clId="{28ABDFDE-1406-3C4D-980B-AE24FF035D35}"/>
    <pc:docChg chg="undo custSel addSld delSld modSld addMainMaster delMainMaster">
      <pc:chgData name="Matej Doždor" userId="83c8c7fc-8a01-43d0-8f36-58d76a3514d9" providerId="ADAL" clId="{28ABDFDE-1406-3C4D-980B-AE24FF035D35}" dt="2020-11-16T18:23:27.494" v="2646" actId="20577"/>
      <pc:docMkLst>
        <pc:docMk/>
      </pc:docMkLst>
      <pc:sldChg chg="modSp">
        <pc:chgData name="Matej Doždor" userId="83c8c7fc-8a01-43d0-8f36-58d76a3514d9" providerId="ADAL" clId="{28ABDFDE-1406-3C4D-980B-AE24FF035D35}" dt="2020-11-03T15:51:55.381" v="61" actId="20577"/>
        <pc:sldMkLst>
          <pc:docMk/>
          <pc:sldMk cId="1438137587" sldId="256"/>
        </pc:sldMkLst>
        <pc:spChg chg="mod">
          <ac:chgData name="Matej Doždor" userId="83c8c7fc-8a01-43d0-8f36-58d76a3514d9" providerId="ADAL" clId="{28ABDFDE-1406-3C4D-980B-AE24FF035D35}" dt="2020-11-03T15:51:47.346" v="46" actId="20577"/>
          <ac:spMkLst>
            <pc:docMk/>
            <pc:sldMk cId="1438137587" sldId="256"/>
            <ac:spMk id="2" creationId="{C7A2198C-D26F-E94B-ACDC-DF364B6FB42B}"/>
          </ac:spMkLst>
        </pc:spChg>
        <pc:spChg chg="mod">
          <ac:chgData name="Matej Doždor" userId="83c8c7fc-8a01-43d0-8f36-58d76a3514d9" providerId="ADAL" clId="{28ABDFDE-1406-3C4D-980B-AE24FF035D35}" dt="2020-11-03T15:51:55.381" v="61" actId="20577"/>
          <ac:spMkLst>
            <pc:docMk/>
            <pc:sldMk cId="1438137587" sldId="256"/>
            <ac:spMk id="3" creationId="{01F7FCDF-BB51-5440-AF0C-54D4897631F0}"/>
          </ac:spMkLst>
        </pc:spChg>
      </pc:sldChg>
      <pc:sldChg chg="addSp modSp new mod setBg setClrOvrMap">
        <pc:chgData name="Matej Doždor" userId="83c8c7fc-8a01-43d0-8f36-58d76a3514d9" providerId="ADAL" clId="{28ABDFDE-1406-3C4D-980B-AE24FF035D35}" dt="2020-11-03T16:02:32.354" v="483" actId="26606"/>
        <pc:sldMkLst>
          <pc:docMk/>
          <pc:sldMk cId="975633070" sldId="257"/>
        </pc:sldMkLst>
        <pc:spChg chg="mod">
          <ac:chgData name="Matej Doždor" userId="83c8c7fc-8a01-43d0-8f36-58d76a3514d9" providerId="ADAL" clId="{28ABDFDE-1406-3C4D-980B-AE24FF035D35}" dt="2020-11-03T16:02:32.354" v="483" actId="26606"/>
          <ac:spMkLst>
            <pc:docMk/>
            <pc:sldMk cId="975633070" sldId="257"/>
            <ac:spMk id="2" creationId="{59F839E8-FC72-5242-A428-0CE3D6303E88}"/>
          </ac:spMkLst>
        </pc:spChg>
        <pc:spChg chg="mod">
          <ac:chgData name="Matej Doždor" userId="83c8c7fc-8a01-43d0-8f36-58d76a3514d9" providerId="ADAL" clId="{28ABDFDE-1406-3C4D-980B-AE24FF035D35}" dt="2020-11-03T16:02:32.354" v="483" actId="26606"/>
          <ac:spMkLst>
            <pc:docMk/>
            <pc:sldMk cId="975633070" sldId="257"/>
            <ac:spMk id="3" creationId="{F81BFF18-6C1B-604B-A356-79C8C8EF91B0}"/>
          </ac:spMkLst>
        </pc:spChg>
        <pc:spChg chg="add">
          <ac:chgData name="Matej Doždor" userId="83c8c7fc-8a01-43d0-8f36-58d76a3514d9" providerId="ADAL" clId="{28ABDFDE-1406-3C4D-980B-AE24FF035D35}" dt="2020-11-03T16:02:32.354" v="483" actId="26606"/>
          <ac:spMkLst>
            <pc:docMk/>
            <pc:sldMk cId="975633070" sldId="257"/>
            <ac:spMk id="9" creationId="{35879851-1A1D-4246-AAA1-C484E858337D}"/>
          </ac:spMkLst>
        </pc:spChg>
        <pc:picChg chg="add mod ord">
          <ac:chgData name="Matej Doždor" userId="83c8c7fc-8a01-43d0-8f36-58d76a3514d9" providerId="ADAL" clId="{28ABDFDE-1406-3C4D-980B-AE24FF035D35}" dt="2020-11-03T16:02:32.354" v="483" actId="26606"/>
          <ac:picMkLst>
            <pc:docMk/>
            <pc:sldMk cId="975633070" sldId="257"/>
            <ac:picMk id="4" creationId="{8FEBED8D-AE30-EA4F-ADF7-58FD47BBB1D2}"/>
          </ac:picMkLst>
        </pc:picChg>
      </pc:sldChg>
      <pc:sldChg chg="modSp new">
        <pc:chgData name="Matej Doždor" userId="83c8c7fc-8a01-43d0-8f36-58d76a3514d9" providerId="ADAL" clId="{28ABDFDE-1406-3C4D-980B-AE24FF035D35}" dt="2020-11-03T16:37:41.533" v="2037" actId="20577"/>
        <pc:sldMkLst>
          <pc:docMk/>
          <pc:sldMk cId="2523375075" sldId="258"/>
        </pc:sldMkLst>
        <pc:spChg chg="mod">
          <ac:chgData name="Matej Doždor" userId="83c8c7fc-8a01-43d0-8f36-58d76a3514d9" providerId="ADAL" clId="{28ABDFDE-1406-3C4D-980B-AE24FF035D35}" dt="2020-11-03T16:02:48.183" v="495" actId="20577"/>
          <ac:spMkLst>
            <pc:docMk/>
            <pc:sldMk cId="2523375075" sldId="258"/>
            <ac:spMk id="2" creationId="{882C357E-1F8C-7442-A3D9-ECFF5DC0868A}"/>
          </ac:spMkLst>
        </pc:spChg>
        <pc:spChg chg="mod">
          <ac:chgData name="Matej Doždor" userId="83c8c7fc-8a01-43d0-8f36-58d76a3514d9" providerId="ADAL" clId="{28ABDFDE-1406-3C4D-980B-AE24FF035D35}" dt="2020-11-03T16:37:41.533" v="2037" actId="20577"/>
          <ac:spMkLst>
            <pc:docMk/>
            <pc:sldMk cId="2523375075" sldId="258"/>
            <ac:spMk id="3" creationId="{9E162EDF-5AFF-4243-B43B-B39257ED6DA9}"/>
          </ac:spMkLst>
        </pc:spChg>
      </pc:sldChg>
      <pc:sldChg chg="modSp new">
        <pc:chgData name="Matej Doždor" userId="83c8c7fc-8a01-43d0-8f36-58d76a3514d9" providerId="ADAL" clId="{28ABDFDE-1406-3C4D-980B-AE24FF035D35}" dt="2020-11-03T16:38:31.305" v="2063" actId="20577"/>
        <pc:sldMkLst>
          <pc:docMk/>
          <pc:sldMk cId="911542039" sldId="259"/>
        </pc:sldMkLst>
        <pc:spChg chg="mod">
          <ac:chgData name="Matej Doždor" userId="83c8c7fc-8a01-43d0-8f36-58d76a3514d9" providerId="ADAL" clId="{28ABDFDE-1406-3C4D-980B-AE24FF035D35}" dt="2020-11-03T16:20:46.762" v="1365" actId="20577"/>
          <ac:spMkLst>
            <pc:docMk/>
            <pc:sldMk cId="911542039" sldId="259"/>
            <ac:spMk id="2" creationId="{F27EBA10-9F47-0548-93F9-E662F77327AB}"/>
          </ac:spMkLst>
        </pc:spChg>
        <pc:spChg chg="mod">
          <ac:chgData name="Matej Doždor" userId="83c8c7fc-8a01-43d0-8f36-58d76a3514d9" providerId="ADAL" clId="{28ABDFDE-1406-3C4D-980B-AE24FF035D35}" dt="2020-11-03T16:38:31.305" v="2063" actId="20577"/>
          <ac:spMkLst>
            <pc:docMk/>
            <pc:sldMk cId="911542039" sldId="259"/>
            <ac:spMk id="3" creationId="{B3FF4DEF-861F-8A44-86BE-720592DBA1CA}"/>
          </ac:spMkLst>
        </pc:spChg>
      </pc:sldChg>
      <pc:sldChg chg="addSp delSp modSp new">
        <pc:chgData name="Matej Doždor" userId="83c8c7fc-8a01-43d0-8f36-58d76a3514d9" providerId="ADAL" clId="{28ABDFDE-1406-3C4D-980B-AE24FF035D35}" dt="2020-11-03T16:31:19.255" v="1938" actId="1076"/>
        <pc:sldMkLst>
          <pc:docMk/>
          <pc:sldMk cId="1691021921" sldId="260"/>
        </pc:sldMkLst>
        <pc:spChg chg="mod">
          <ac:chgData name="Matej Doždor" userId="83c8c7fc-8a01-43d0-8f36-58d76a3514d9" providerId="ADAL" clId="{28ABDFDE-1406-3C4D-980B-AE24FF035D35}" dt="2020-11-03T16:29:20.224" v="1932" actId="20577"/>
          <ac:spMkLst>
            <pc:docMk/>
            <pc:sldMk cId="1691021921" sldId="260"/>
            <ac:spMk id="2" creationId="{5F79CA53-4A4A-BC43-8A5D-4B4DCBA16838}"/>
          </ac:spMkLst>
        </pc:spChg>
        <pc:spChg chg="del">
          <ac:chgData name="Matej Doždor" userId="83c8c7fc-8a01-43d0-8f36-58d76a3514d9" providerId="ADAL" clId="{28ABDFDE-1406-3C4D-980B-AE24FF035D35}" dt="2020-11-03T16:29:28.821" v="1933" actId="931"/>
          <ac:spMkLst>
            <pc:docMk/>
            <pc:sldMk cId="1691021921" sldId="260"/>
            <ac:spMk id="3" creationId="{46819EAF-A56D-054D-8682-A6FAA88C6E0F}"/>
          </ac:spMkLst>
        </pc:spChg>
        <pc:picChg chg="add mod ord">
          <ac:chgData name="Matej Doždor" userId="83c8c7fc-8a01-43d0-8f36-58d76a3514d9" providerId="ADAL" clId="{28ABDFDE-1406-3C4D-980B-AE24FF035D35}" dt="2020-11-03T16:29:30.660" v="1934" actId="1076"/>
          <ac:picMkLst>
            <pc:docMk/>
            <pc:sldMk cId="1691021921" sldId="260"/>
            <ac:picMk id="4" creationId="{11E38EFC-0D0B-8247-BFA5-9DFEA76CBDF0}"/>
          </ac:picMkLst>
        </pc:picChg>
        <pc:picChg chg="add mod">
          <ac:chgData name="Matej Doždor" userId="83c8c7fc-8a01-43d0-8f36-58d76a3514d9" providerId="ADAL" clId="{28ABDFDE-1406-3C4D-980B-AE24FF035D35}" dt="2020-11-03T16:31:19.255" v="1938" actId="1076"/>
          <ac:picMkLst>
            <pc:docMk/>
            <pc:sldMk cId="1691021921" sldId="260"/>
            <ac:picMk id="6" creationId="{DFCBA44D-02F4-7649-BE1D-21CA28ADB07E}"/>
          </ac:picMkLst>
        </pc:picChg>
      </pc:sldChg>
      <pc:sldChg chg="addSp delSp modSp new mod setBg">
        <pc:chgData name="Matej Doždor" userId="83c8c7fc-8a01-43d0-8f36-58d76a3514d9" providerId="ADAL" clId="{28ABDFDE-1406-3C4D-980B-AE24FF035D35}" dt="2020-11-16T18:17:10.857" v="2554" actId="26606"/>
        <pc:sldMkLst>
          <pc:docMk/>
          <pc:sldMk cId="3480950212" sldId="261"/>
        </pc:sldMkLst>
        <pc:spChg chg="mod">
          <ac:chgData name="Matej Doždor" userId="83c8c7fc-8a01-43d0-8f36-58d76a3514d9" providerId="ADAL" clId="{28ABDFDE-1406-3C4D-980B-AE24FF035D35}" dt="2020-11-16T18:17:10.857" v="2554" actId="26606"/>
          <ac:spMkLst>
            <pc:docMk/>
            <pc:sldMk cId="3480950212" sldId="261"/>
            <ac:spMk id="2" creationId="{C35ECC8B-D760-9C4E-A925-53F4D2F16221}"/>
          </ac:spMkLst>
        </pc:spChg>
        <pc:spChg chg="mod">
          <ac:chgData name="Matej Doždor" userId="83c8c7fc-8a01-43d0-8f36-58d76a3514d9" providerId="ADAL" clId="{28ABDFDE-1406-3C4D-980B-AE24FF035D35}" dt="2020-11-16T18:17:10.857" v="2554" actId="26606"/>
          <ac:spMkLst>
            <pc:docMk/>
            <pc:sldMk cId="3480950212" sldId="261"/>
            <ac:spMk id="3" creationId="{3D04AFA2-7A9B-514B-83CD-C4FC4A4C7806}"/>
          </ac:spMkLst>
        </pc:spChg>
        <pc:spChg chg="add">
          <ac:chgData name="Matej Doždor" userId="83c8c7fc-8a01-43d0-8f36-58d76a3514d9" providerId="ADAL" clId="{28ABDFDE-1406-3C4D-980B-AE24FF035D35}" dt="2020-11-16T18:17:10.857" v="2554" actId="26606"/>
          <ac:spMkLst>
            <pc:docMk/>
            <pc:sldMk cId="3480950212" sldId="261"/>
            <ac:spMk id="11" creationId="{3F4C104D-5F30-4811-9376-566B26E4719A}"/>
          </ac:spMkLst>
        </pc:spChg>
        <pc:spChg chg="add">
          <ac:chgData name="Matej Doždor" userId="83c8c7fc-8a01-43d0-8f36-58d76a3514d9" providerId="ADAL" clId="{28ABDFDE-1406-3C4D-980B-AE24FF035D35}" dt="2020-11-16T18:17:10.857" v="2554" actId="26606"/>
          <ac:spMkLst>
            <pc:docMk/>
            <pc:sldMk cId="3480950212" sldId="261"/>
            <ac:spMk id="13" creationId="{0815E34B-5D02-4E01-A936-E8E1C0AB6F12}"/>
          </ac:spMkLst>
        </pc:spChg>
        <pc:spChg chg="add">
          <ac:chgData name="Matej Doždor" userId="83c8c7fc-8a01-43d0-8f36-58d76a3514d9" providerId="ADAL" clId="{28ABDFDE-1406-3C4D-980B-AE24FF035D35}" dt="2020-11-16T18:17:10.857" v="2554" actId="26606"/>
          <ac:spMkLst>
            <pc:docMk/>
            <pc:sldMk cId="3480950212" sldId="261"/>
            <ac:spMk id="15" creationId="{7DE3414B-B032-4710-A468-D3285E38C5FF}"/>
          </ac:spMkLst>
        </pc:spChg>
        <pc:picChg chg="add del mod">
          <ac:chgData name="Matej Doždor" userId="83c8c7fc-8a01-43d0-8f36-58d76a3514d9" providerId="ADAL" clId="{28ABDFDE-1406-3C4D-980B-AE24FF035D35}" dt="2020-11-03T16:45:38.920" v="2109" actId="478"/>
          <ac:picMkLst>
            <pc:docMk/>
            <pc:sldMk cId="3480950212" sldId="261"/>
            <ac:picMk id="4" creationId="{AF6897A6-7646-674B-9FEA-BA48E5C57102}"/>
          </ac:picMkLst>
        </pc:picChg>
        <pc:picChg chg="add mod">
          <ac:chgData name="Matej Doždor" userId="83c8c7fc-8a01-43d0-8f36-58d76a3514d9" providerId="ADAL" clId="{28ABDFDE-1406-3C4D-980B-AE24FF035D35}" dt="2020-11-16T18:17:10.857" v="2554" actId="26606"/>
          <ac:picMkLst>
            <pc:docMk/>
            <pc:sldMk cId="3480950212" sldId="261"/>
            <ac:picMk id="6" creationId="{1279BDB7-E100-ED42-A497-D5325C096BF9}"/>
          </ac:picMkLst>
        </pc:picChg>
      </pc:sldChg>
      <pc:sldChg chg="addSp delSp modSp new mod setBg">
        <pc:chgData name="Matej Doždor" userId="83c8c7fc-8a01-43d0-8f36-58d76a3514d9" providerId="ADAL" clId="{28ABDFDE-1406-3C4D-980B-AE24FF035D35}" dt="2020-11-03T16:55:08.917" v="2552" actId="20577"/>
        <pc:sldMkLst>
          <pc:docMk/>
          <pc:sldMk cId="1064447187" sldId="262"/>
        </pc:sldMkLst>
        <pc:spChg chg="mod ord">
          <ac:chgData name="Matej Doždor" userId="83c8c7fc-8a01-43d0-8f36-58d76a3514d9" providerId="ADAL" clId="{28ABDFDE-1406-3C4D-980B-AE24FF035D35}" dt="2020-11-03T16:39:58.931" v="2067" actId="26606"/>
          <ac:spMkLst>
            <pc:docMk/>
            <pc:sldMk cId="1064447187" sldId="262"/>
            <ac:spMk id="2" creationId="{65018D19-52F3-5C46-814D-150A80C356F8}"/>
          </ac:spMkLst>
        </pc:spChg>
        <pc:spChg chg="del">
          <ac:chgData name="Matej Doždor" userId="83c8c7fc-8a01-43d0-8f36-58d76a3514d9" providerId="ADAL" clId="{28ABDFDE-1406-3C4D-980B-AE24FF035D35}" dt="2020-11-03T16:35:05.703" v="2021" actId="931"/>
          <ac:spMkLst>
            <pc:docMk/>
            <pc:sldMk cId="1064447187" sldId="262"/>
            <ac:spMk id="3" creationId="{034D4D89-9A06-E44C-8F8E-353C02444A37}"/>
          </ac:spMkLst>
        </pc:spChg>
        <pc:spChg chg="add mod">
          <ac:chgData name="Matej Doždor" userId="83c8c7fc-8a01-43d0-8f36-58d76a3514d9" providerId="ADAL" clId="{28ABDFDE-1406-3C4D-980B-AE24FF035D35}" dt="2020-11-03T16:55:08.917" v="2552" actId="20577"/>
          <ac:spMkLst>
            <pc:docMk/>
            <pc:sldMk cId="1064447187" sldId="262"/>
            <ac:spMk id="8" creationId="{275C7B5F-1726-463E-81B4-0F4761EEAD50}"/>
          </ac:spMkLst>
        </pc:spChg>
        <pc:spChg chg="add">
          <ac:chgData name="Matej Doždor" userId="83c8c7fc-8a01-43d0-8f36-58d76a3514d9" providerId="ADAL" clId="{28ABDFDE-1406-3C4D-980B-AE24FF035D35}" dt="2020-11-03T16:39:58.931" v="2067" actId="26606"/>
          <ac:spMkLst>
            <pc:docMk/>
            <pc:sldMk cId="1064447187" sldId="262"/>
            <ac:spMk id="11" creationId="{2B258D2B-6AC3-4B3A-A87C-FD7E6517826E}"/>
          </ac:spMkLst>
        </pc:spChg>
        <pc:spChg chg="add">
          <ac:chgData name="Matej Doždor" userId="83c8c7fc-8a01-43d0-8f36-58d76a3514d9" providerId="ADAL" clId="{28ABDFDE-1406-3C4D-980B-AE24FF035D35}" dt="2020-11-03T16:39:58.931" v="2067" actId="26606"/>
          <ac:spMkLst>
            <pc:docMk/>
            <pc:sldMk cId="1064447187" sldId="262"/>
            <ac:spMk id="13" creationId="{8D55DD8B-9BF9-4B91-A22D-2D3F2AEFF189}"/>
          </ac:spMkLst>
        </pc:spChg>
        <pc:picChg chg="add mod ord">
          <ac:chgData name="Matej Doždor" userId="83c8c7fc-8a01-43d0-8f36-58d76a3514d9" providerId="ADAL" clId="{28ABDFDE-1406-3C4D-980B-AE24FF035D35}" dt="2020-11-03T16:39:58.931" v="2067" actId="26606"/>
          <ac:picMkLst>
            <pc:docMk/>
            <pc:sldMk cId="1064447187" sldId="262"/>
            <ac:picMk id="4" creationId="{75B7A975-A404-F24E-9DB1-A4582402F986}"/>
          </ac:picMkLst>
        </pc:picChg>
      </pc:sldChg>
      <pc:sldChg chg="new del">
        <pc:chgData name="Matej Doždor" userId="83c8c7fc-8a01-43d0-8f36-58d76a3514d9" providerId="ADAL" clId="{28ABDFDE-1406-3C4D-980B-AE24FF035D35}" dt="2020-11-03T16:39:01.776" v="2064" actId="2696"/>
        <pc:sldMkLst>
          <pc:docMk/>
          <pc:sldMk cId="1214851336" sldId="263"/>
        </pc:sldMkLst>
      </pc:sldChg>
      <pc:sldChg chg="addSp delSp modSp new mod setBg">
        <pc:chgData name="Matej Doždor" userId="83c8c7fc-8a01-43d0-8f36-58d76a3514d9" providerId="ADAL" clId="{28ABDFDE-1406-3C4D-980B-AE24FF035D35}" dt="2020-11-16T18:23:00.910" v="2628" actId="931"/>
        <pc:sldMkLst>
          <pc:docMk/>
          <pc:sldMk cId="2987173271" sldId="263"/>
        </pc:sldMkLst>
        <pc:spChg chg="mod ord">
          <ac:chgData name="Matej Doždor" userId="83c8c7fc-8a01-43d0-8f36-58d76a3514d9" providerId="ADAL" clId="{28ABDFDE-1406-3C4D-980B-AE24FF035D35}" dt="2020-11-16T18:22:49.686" v="2627" actId="26606"/>
          <ac:spMkLst>
            <pc:docMk/>
            <pc:sldMk cId="2987173271" sldId="263"/>
            <ac:spMk id="2" creationId="{B5830692-0911-0041-AA0C-00F6A3321AF7}"/>
          </ac:spMkLst>
        </pc:spChg>
        <pc:spChg chg="del">
          <ac:chgData name="Matej Doždor" userId="83c8c7fc-8a01-43d0-8f36-58d76a3514d9" providerId="ADAL" clId="{28ABDFDE-1406-3C4D-980B-AE24FF035D35}" dt="2020-11-16T18:22:16.205" v="2621" actId="931"/>
          <ac:spMkLst>
            <pc:docMk/>
            <pc:sldMk cId="2987173271" sldId="263"/>
            <ac:spMk id="3" creationId="{36CB9B8E-A60A-9645-A5BB-062F73CFB5CC}"/>
          </ac:spMkLst>
        </pc:spChg>
        <pc:spChg chg="add del">
          <ac:chgData name="Matej Doždor" userId="83c8c7fc-8a01-43d0-8f36-58d76a3514d9" providerId="ADAL" clId="{28ABDFDE-1406-3C4D-980B-AE24FF035D35}" dt="2020-11-16T18:22:49.669" v="2626" actId="26606"/>
          <ac:spMkLst>
            <pc:docMk/>
            <pc:sldMk cId="2987173271" sldId="263"/>
            <ac:spMk id="10" creationId="{F579490D-36C9-4CD3-A333-0AC6B5676F66}"/>
          </ac:spMkLst>
        </pc:spChg>
        <pc:spChg chg="add del">
          <ac:chgData name="Matej Doždor" userId="83c8c7fc-8a01-43d0-8f36-58d76a3514d9" providerId="ADAL" clId="{28ABDFDE-1406-3C4D-980B-AE24FF035D35}" dt="2020-11-16T18:22:49.669" v="2626" actId="26606"/>
          <ac:spMkLst>
            <pc:docMk/>
            <pc:sldMk cId="2987173271" sldId="263"/>
            <ac:spMk id="13" creationId="{04C56FBC-E865-4046-B28B-0CC2BE4DB0AE}"/>
          </ac:spMkLst>
        </pc:spChg>
        <pc:spChg chg="add del">
          <ac:chgData name="Matej Doždor" userId="83c8c7fc-8a01-43d0-8f36-58d76a3514d9" providerId="ADAL" clId="{28ABDFDE-1406-3C4D-980B-AE24FF035D35}" dt="2020-11-16T18:23:00.910" v="2628" actId="931"/>
          <ac:spMkLst>
            <pc:docMk/>
            <pc:sldMk cId="2987173271" sldId="263"/>
            <ac:spMk id="15" creationId="{772A0388-8F98-4105-9EC6-65B64B72F6D4}"/>
          </ac:spMkLst>
        </pc:spChg>
        <pc:picChg chg="add mod ord">
          <ac:chgData name="Matej Doždor" userId="83c8c7fc-8a01-43d0-8f36-58d76a3514d9" providerId="ADAL" clId="{28ABDFDE-1406-3C4D-980B-AE24FF035D35}" dt="2020-11-16T18:22:49.686" v="2627" actId="26606"/>
          <ac:picMkLst>
            <pc:docMk/>
            <pc:sldMk cId="2987173271" sldId="263"/>
            <ac:picMk id="4" creationId="{2880ED8E-7431-FE42-8755-B3B64DFE2238}"/>
          </ac:picMkLst>
        </pc:picChg>
        <pc:picChg chg="add mod">
          <ac:chgData name="Matej Doždor" userId="83c8c7fc-8a01-43d0-8f36-58d76a3514d9" providerId="ADAL" clId="{28ABDFDE-1406-3C4D-980B-AE24FF035D35}" dt="2020-11-16T18:22:49.686" v="2627" actId="26606"/>
          <ac:picMkLst>
            <pc:docMk/>
            <pc:sldMk cId="2987173271" sldId="263"/>
            <ac:picMk id="6" creationId="{AA4A879E-15F2-484C-8D1C-81401CBB5470}"/>
          </ac:picMkLst>
        </pc:picChg>
        <pc:picChg chg="add mod ord">
          <ac:chgData name="Matej Doždor" userId="83c8c7fc-8a01-43d0-8f36-58d76a3514d9" providerId="ADAL" clId="{28ABDFDE-1406-3C4D-980B-AE24FF035D35}" dt="2020-11-16T18:23:00.910" v="2628" actId="931"/>
          <ac:picMkLst>
            <pc:docMk/>
            <pc:sldMk cId="2987173271" sldId="263"/>
            <ac:picMk id="8" creationId="{DE449BD1-F5A2-4746-A0FD-154EB58DCDAA}"/>
          </ac:picMkLst>
        </pc:picChg>
      </pc:sldChg>
      <pc:sldChg chg="modSp new">
        <pc:chgData name="Matej Doždor" userId="83c8c7fc-8a01-43d0-8f36-58d76a3514d9" providerId="ADAL" clId="{28ABDFDE-1406-3C4D-980B-AE24FF035D35}" dt="2020-11-16T18:23:27.494" v="2646" actId="20577"/>
        <pc:sldMkLst>
          <pc:docMk/>
          <pc:sldMk cId="3993047079" sldId="264"/>
        </pc:sldMkLst>
        <pc:spChg chg="mod">
          <ac:chgData name="Matej Doždor" userId="83c8c7fc-8a01-43d0-8f36-58d76a3514d9" providerId="ADAL" clId="{28ABDFDE-1406-3C4D-980B-AE24FF035D35}" dt="2020-11-16T18:23:27.494" v="2646" actId="20577"/>
          <ac:spMkLst>
            <pc:docMk/>
            <pc:sldMk cId="3993047079" sldId="264"/>
            <ac:spMk id="3" creationId="{30D0586A-4C1E-E340-9556-D6137EF965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8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4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016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4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42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1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63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8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0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6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5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1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9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jpeg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A2198C-D26F-E94B-ACDC-DF364B6FB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Vukovarska bitka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1F7FCDF-BB51-5440-AF0C-54D4897631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Izradio:Matej Doždor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813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879851-1A1D-4246-AAA1-C484E858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1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FEBED8D-AE30-EA4F-ADF7-58FD47BBB1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2" b="12997"/>
          <a:stretch/>
        </p:blipFill>
        <p:spPr>
          <a:xfrm>
            <a:off x="-8825" y="-561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9F839E8-FC72-5242-A428-0CE3D630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>
                <a:solidFill>
                  <a:srgbClr val="FFFFFF"/>
                </a:solidFill>
              </a:rPr>
              <a:t>Vukovarska bitka</a:t>
            </a:r>
            <a:endParaRPr lang="sr-Latn-RS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1BFF18-6C1B-604B-A356-79C8C8EF9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>
              <a:buClr>
                <a:srgbClr val="AF9365"/>
              </a:buClr>
            </a:pPr>
            <a:r>
              <a:rPr lang="hr-HR"/>
              <a:t>Najveća bitka u Domovinskom ratu</a:t>
            </a:r>
          </a:p>
          <a:p>
            <a:pPr>
              <a:buClr>
                <a:srgbClr val="AF9365"/>
              </a:buClr>
            </a:pPr>
            <a:r>
              <a:rPr lang="hr-HR"/>
              <a:t>Vođena  1991. (24.8-18.11.)</a:t>
            </a:r>
          </a:p>
          <a:p>
            <a:pPr>
              <a:buClr>
                <a:srgbClr val="AF9365"/>
              </a:buClr>
            </a:pPr>
            <a:r>
              <a:rPr lang="hr-HR"/>
              <a:t>S oko 20 000 vojnika Vukovar napadaju jedinice JNA i paravojne srpske snage(u širem području grada bilo je još oko 30 000 vojnika)</a:t>
            </a:r>
          </a:p>
          <a:p>
            <a:pPr>
              <a:buClr>
                <a:srgbClr val="AF9365"/>
              </a:buClr>
            </a:pPr>
            <a:r>
              <a:rPr lang="hr-HR"/>
              <a:t>Na hrvatskoj strani bilo je oko 1800 vojnika</a:t>
            </a:r>
          </a:p>
          <a:p>
            <a:pPr>
              <a:buClr>
                <a:srgbClr val="AF9365"/>
              </a:buClr>
            </a:pPr>
            <a:r>
              <a:rPr lang="hr-HR"/>
              <a:t>U pripremi napada JNA je zauzela sve prijelaze i mostove preko Dunava i tako osigurala uvođenje novih snaga iz Srbije</a:t>
            </a:r>
          </a:p>
          <a:p>
            <a:pPr marL="0" indent="0">
              <a:buClr>
                <a:srgbClr val="AF9365"/>
              </a:buClr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5633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2C357E-1F8C-7442-A3D9-ECFF5DC08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Napad JNA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162EDF-5AFF-4243-B43B-B39257ED6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JNA koristi mnogobrojno teško topništvo i poduzima frontalne napade velikih oklopno-mehaniziranih jedinica.(posljedica velik broj žrtava i uništenje grada)</a:t>
            </a:r>
          </a:p>
          <a:p>
            <a:r>
              <a:rPr lang="hr-HR"/>
              <a:t>Zbog neuspjeha potkraj rujna JNA dovlači najkrupnije vojne jedinice;angažira cijelu 1.mehaniziranu gardijsku diviziju s oko 15 000 vojnika).</a:t>
            </a:r>
          </a:p>
          <a:p>
            <a:r>
              <a:rPr lang="hr-HR"/>
              <a:t>Okruženje Vukovara čine tri linije:-vanjska(najduža,služila za sprječavanje proboja hrvatskih snaga iz smjera Vinkovci-Vukovar)</a:t>
            </a:r>
          </a:p>
          <a:p>
            <a:pPr marL="0" indent="0">
              <a:buNone/>
            </a:pPr>
            <a:r>
              <a:rPr lang="hr-HR"/>
              <a:t>       -unutarnja(najkraća,ali je imala velik broj vojnika i naoružanja,služila kao polazište za napad na grad i sprječavanje pokušaja proboja branitelja iz njega)</a:t>
            </a:r>
          </a:p>
          <a:p>
            <a:pPr marL="0" indent="0">
              <a:buNone/>
            </a:pPr>
            <a:r>
              <a:rPr lang="hr-HR"/>
              <a:t>       -srednja(snage za eventualnu intervenciju prema vanjskoj ili unutarnjoj liniji)</a:t>
            </a:r>
          </a:p>
          <a:p>
            <a:r>
              <a:rPr lang="hr-HR"/>
              <a:t> 1.10.1991.JNA osvaja Mirkovce,uspjevši izolirati Vukovar te mu više nije bilo moguće dopremiti pomoć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337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7EBA10-9F47-0548-93F9-E662F7732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Otpor branitelja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FF4DEF-861F-8A44-86BE-720592DBA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Otpor prestaje 18.11.</a:t>
            </a:r>
          </a:p>
          <a:p>
            <a:r>
              <a:rPr lang="hr-HR"/>
              <a:t>Na hrvatskoj strani bilo je oko 2000 poginulih(1100 civila i oko 900 boraca)</a:t>
            </a:r>
          </a:p>
          <a:p>
            <a:r>
              <a:rPr lang="hr-HR"/>
              <a:t>Nakon pada Vukovara zarobljeni branitelji i civili su masovno ubijani(iz Vukovarske bolnice je odvedeno i ubijeno oko 200 ranjenika na Ovčaru)</a:t>
            </a:r>
          </a:p>
          <a:p>
            <a:r>
              <a:rPr lang="hr-HR"/>
              <a:t>Procjena poginulih na strani JNA je bilo oko 3000,uništeno im je oko 150 oklopnih vozila,oko 100 drugih vozila,nekoliko zrakoplova je uništeno</a:t>
            </a:r>
          </a:p>
          <a:p>
            <a:r>
              <a:rPr lang="hr-HR"/>
              <a:t>O stanju u opkoljenom Vukovaru vrijedna su svjedočenja Siniše Glavaševića,a vojne aspekte je istražio Davor Marijan(Bitka za Vukovar,2004.)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154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79CA53-4A4A-BC43-8A5D-4B4DCBA1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Vukovarska bolnica 1991.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1E38EFC-0D0B-8247-BFA5-9DFEA76CB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08" y="2055702"/>
            <a:ext cx="4572000" cy="3429000"/>
          </a:xfr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DFCBA44D-02F4-7649-BE1D-21CA28ADB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3" y="2352529"/>
            <a:ext cx="541866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2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35ECC8B-D760-9C4E-A925-53F4D2F1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/>
          <a:lstStyle/>
          <a:p>
            <a:r>
              <a:rPr lang="hr-HR"/>
              <a:t>Blago Zadro</a:t>
            </a:r>
            <a:endParaRPr lang="sr-Latn-R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04AFA2-7A9B-514B-83CD-C4FC4A4C7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500"/>
              <a:t>Jedan od organizatora obrane</a:t>
            </a:r>
          </a:p>
          <a:p>
            <a:pPr>
              <a:lnSpc>
                <a:spcPct val="90000"/>
              </a:lnSpc>
            </a:pPr>
            <a:r>
              <a:rPr lang="hr-HR" sz="1500"/>
              <a:t>Rođen je u BIH(Donji Mamići)</a:t>
            </a:r>
          </a:p>
          <a:p>
            <a:pPr>
              <a:lnSpc>
                <a:spcPct val="90000"/>
              </a:lnSpc>
            </a:pPr>
            <a:r>
              <a:rPr lang="hr-HR" sz="1500"/>
              <a:t>Poginuo 16.10.1991.</a:t>
            </a:r>
          </a:p>
          <a:p>
            <a:pPr>
              <a:lnSpc>
                <a:spcPct val="90000"/>
              </a:lnSpc>
            </a:pPr>
            <a:r>
              <a:rPr lang="hr-HR" sz="1500"/>
              <a:t>Tijelo Blage Zadre su izvukli njegovi su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500"/>
              <a:t>Izvukli njegovi suborci nakon žestoke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500"/>
              <a:t>paljbe.</a:t>
            </a:r>
          </a:p>
          <a:p>
            <a:pPr>
              <a:lnSpc>
                <a:spcPct val="90000"/>
              </a:lnSpc>
            </a:pPr>
            <a:r>
              <a:rPr lang="hr-HR" sz="1500"/>
              <a:t>Posmrtno je proglašen činom general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500"/>
              <a:t>Bojnik.</a:t>
            </a:r>
          </a:p>
          <a:p>
            <a:pPr marL="0" indent="0">
              <a:lnSpc>
                <a:spcPct val="90000"/>
              </a:lnSpc>
              <a:buNone/>
            </a:pPr>
            <a:endParaRPr lang="sr-Latn-RS" sz="1500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1279BDB7-E100-ED42-A497-D5325C096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543" y="658875"/>
            <a:ext cx="6953577" cy="5215182"/>
          </a:xfrm>
          <a:prstGeom prst="rect">
            <a:avLst/>
          </a:prstGeom>
        </p:spPr>
      </p:pic>
      <p:sp>
        <p:nvSpPr>
          <p:cNvPr id="1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5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75B7A975-A404-F24E-9DB1-A4582402F9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0" r="20920"/>
          <a:stretch/>
        </p:blipFill>
        <p:spPr>
          <a:xfrm>
            <a:off x="1" y="10"/>
            <a:ext cx="7574440" cy="6857990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5018D19-52F3-5C46-814D-150A80C3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hr-HR" sz="3200">
                <a:solidFill>
                  <a:srgbClr val="FEFFFF"/>
                </a:solidFill>
              </a:rPr>
              <a:t>Mile Dedaković</a:t>
            </a:r>
            <a:endParaRPr lang="sr-Latn-RS" sz="3200">
              <a:solidFill>
                <a:srgbClr val="FEFFFF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75C7B5F-1726-463E-81B4-0F4761EEA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770" y="2017668"/>
            <a:ext cx="3750205" cy="3857816"/>
          </a:xfrm>
        </p:spPr>
        <p:txBody>
          <a:bodyPr/>
          <a:lstStyle/>
          <a:p>
            <a:r>
              <a:rPr lang="hr-HR">
                <a:solidFill>
                  <a:schemeClr val="tx1">
                    <a:lumMod val="95000"/>
                    <a:lumOff val="5000"/>
                  </a:schemeClr>
                </a:solidFill>
              </a:rPr>
              <a:t>Bio je stožerni brigadir Hrvatske vojske.</a:t>
            </a:r>
          </a:p>
          <a:p>
            <a:r>
              <a:rPr lang="hr-HR">
                <a:solidFill>
                  <a:schemeClr val="tx1">
                    <a:lumMod val="95000"/>
                    <a:lumOff val="5000"/>
                  </a:schemeClr>
                </a:solidFill>
              </a:rPr>
              <a:t>Rođen u Nijemcima.</a:t>
            </a:r>
          </a:p>
          <a:p>
            <a:r>
              <a:rPr lang="hr-HR">
                <a:solidFill>
                  <a:schemeClr val="tx1">
                    <a:lumMod val="95000"/>
                    <a:lumOff val="5000"/>
                  </a:schemeClr>
                </a:solidFill>
              </a:rPr>
              <a:t>Bio je potpukovnik JNA. S raspadom Jugoslavije daje se na raspolaganje hrvatskoj vlasti.</a:t>
            </a:r>
          </a:p>
          <a:p>
            <a:r>
              <a:rPr lang="hr-HR">
                <a:solidFill>
                  <a:schemeClr val="tx1">
                    <a:lumMod val="95000"/>
                    <a:lumOff val="5000"/>
                  </a:schemeClr>
                </a:solidFill>
              </a:rPr>
              <a:t>Bio je uhićen 22.11.1991.,ali Vrhovni sud RH odbacuje tužbe protiv njega 13.12.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4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830692-0911-0041-AA0C-00F6A332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>
            <a:normAutofit/>
          </a:bodyPr>
          <a:lstStyle/>
          <a:p>
            <a:r>
              <a:rPr lang="hr-HR" sz="3300"/>
              <a:t>Slike iz 1991. za vrijeme Vukovarske bitke</a:t>
            </a:r>
            <a:endParaRPr lang="sr-Latn-RS" sz="3300"/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id="{DE449BD1-F5A2-4746-A0FD-154EB58DC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218996"/>
            <a:ext cx="4802187" cy="3513795"/>
          </a:xfrm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2880ED8E-7431-FE42-8755-B3B64DFE22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" b="1"/>
          <a:stretch/>
        </p:blipFill>
        <p:spPr>
          <a:xfrm>
            <a:off x="7736146" y="624111"/>
            <a:ext cx="3768466" cy="2627322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AA4A879E-15F2-484C-8D1C-81401CBB54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9" r="7700"/>
          <a:stretch/>
        </p:blipFill>
        <p:spPr>
          <a:xfrm>
            <a:off x="7736146" y="3416024"/>
            <a:ext cx="3768466" cy="262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7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6F6C5E-3DC0-E04B-B0A5-958306FB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D0586A-4C1E-E340-9556-D6137EF96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8800"/>
              <a:t>Hvala na pažnji!</a:t>
            </a:r>
            <a:endParaRPr lang="sr-Latn-RS" sz="8800"/>
          </a:p>
        </p:txBody>
      </p:sp>
    </p:spTree>
    <p:extLst>
      <p:ext uri="{BB962C8B-B14F-4D97-AF65-F5344CB8AC3E}">
        <p14:creationId xmlns:p14="http://schemas.microsoft.com/office/powerpoint/2010/main" val="399304707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Pramen</vt:lpstr>
      <vt:lpstr>Vukovarska bitka</vt:lpstr>
      <vt:lpstr>Vukovarska bitka</vt:lpstr>
      <vt:lpstr>Napad JNA</vt:lpstr>
      <vt:lpstr>Otpor branitelja</vt:lpstr>
      <vt:lpstr>Vukovarska bolnica 1991.</vt:lpstr>
      <vt:lpstr>Blago Zadro</vt:lpstr>
      <vt:lpstr>Mile Dedaković</vt:lpstr>
      <vt:lpstr>Slike iz 1991. za vrijeme Vukovarske bitke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Vukovarska bitka</dc:title>
  <dc:creator>Matej Doždor</dc:creator>
  <cp:lastModifiedBy>Matej Doždor</cp:lastModifiedBy>
  <cp:revision>7</cp:revision>
  <dcterms:created xsi:type="dcterms:W3CDTF">2020-11-03T15:51:12Z</dcterms:created>
  <dcterms:modified xsi:type="dcterms:W3CDTF">2020-11-16T18:23:32Z</dcterms:modified>
</cp:coreProperties>
</file>