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90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210F1-E587-4C37-8A76-2013F73D572B}" type="datetimeFigureOut">
              <a:rPr lang="hr-HR" smtClean="0"/>
              <a:t>13.3.2020.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26D60-094A-4D19-9F73-BD044E7842E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983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552C-99CB-4228-B5F3-4E4B37D59752}" type="datetimeFigureOut">
              <a:rPr lang="hr-HR" smtClean="0"/>
              <a:t>13.3.2020.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487C-8633-4CEE-96F9-F61C99AAC2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988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552C-99CB-4228-B5F3-4E4B37D59752}" type="datetimeFigureOut">
              <a:rPr lang="hr-HR" smtClean="0"/>
              <a:t>13.3.2020.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487C-8633-4CEE-96F9-F61C99AAC2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852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552C-99CB-4228-B5F3-4E4B37D59752}" type="datetimeFigureOut">
              <a:rPr lang="hr-HR" smtClean="0"/>
              <a:t>13.3.2020.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487C-8633-4CEE-96F9-F61C99AAC2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087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552C-99CB-4228-B5F3-4E4B37D59752}" type="datetimeFigureOut">
              <a:rPr lang="hr-HR" smtClean="0"/>
              <a:t>13.3.2020.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487C-8633-4CEE-96F9-F61C99AAC2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808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552C-99CB-4228-B5F3-4E4B37D59752}" type="datetimeFigureOut">
              <a:rPr lang="hr-HR" smtClean="0"/>
              <a:t>13.3.2020.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487C-8633-4CEE-96F9-F61C99AAC2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075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552C-99CB-4228-B5F3-4E4B37D59752}" type="datetimeFigureOut">
              <a:rPr lang="hr-HR" smtClean="0"/>
              <a:t>13.3.2020.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487C-8633-4CEE-96F9-F61C99AAC2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301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552C-99CB-4228-B5F3-4E4B37D59752}" type="datetimeFigureOut">
              <a:rPr lang="hr-HR" smtClean="0"/>
              <a:t>13.3.2020.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487C-8633-4CEE-96F9-F61C99AAC2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869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552C-99CB-4228-B5F3-4E4B37D59752}" type="datetimeFigureOut">
              <a:rPr lang="hr-HR" smtClean="0"/>
              <a:t>13.3.2020.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487C-8633-4CEE-96F9-F61C99AAC2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302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552C-99CB-4228-B5F3-4E4B37D59752}" type="datetimeFigureOut">
              <a:rPr lang="hr-HR" smtClean="0"/>
              <a:t>13.3.2020.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487C-8633-4CEE-96F9-F61C99AAC2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1761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552C-99CB-4228-B5F3-4E4B37D59752}" type="datetimeFigureOut">
              <a:rPr lang="hr-HR" smtClean="0"/>
              <a:t>13.3.2020.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487C-8633-4CEE-96F9-F61C99AAC2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599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9552C-99CB-4228-B5F3-4E4B37D59752}" type="datetimeFigureOut">
              <a:rPr lang="hr-HR" smtClean="0"/>
              <a:t>13.3.2020.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E487C-8633-4CEE-96F9-F61C99AAC2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033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9552C-99CB-4228-B5F3-4E4B37D59752}" type="datetimeFigureOut">
              <a:rPr lang="hr-HR" smtClean="0"/>
              <a:t>13.3.2020.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E487C-8633-4CEE-96F9-F61C99AAC2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539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UPUTE ZA PRIDRUŽIVANJE VIRTUALNOJ UČIONICI U YAMMER APLIKACIJI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940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Putem Office365 portala za škole</a:t>
            </a:r>
            <a:r>
              <a:rPr lang="pl-PL" dirty="0"/>
              <a:t>- </a:t>
            </a:r>
            <a:r>
              <a:rPr lang="pl-PL" b="1" dirty="0"/>
              <a:t>https://office365.skole.hr/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/>
          </p:cNvPicPr>
          <p:nvPr>
            <p:ph idx="1"/>
          </p:nvPr>
        </p:nvPicPr>
        <p:blipFill rotWithShape="1">
          <a:blip r:embed="rId2"/>
          <a:srcRect l="106" t="1" r="428" b="734"/>
          <a:stretch/>
        </p:blipFill>
        <p:spPr bwMode="auto">
          <a:xfrm>
            <a:off x="917713" y="1621113"/>
            <a:ext cx="10750826" cy="4968765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Elipsa 8"/>
          <p:cNvSpPr/>
          <p:nvPr/>
        </p:nvSpPr>
        <p:spPr>
          <a:xfrm>
            <a:off x="8090453" y="1972642"/>
            <a:ext cx="914400" cy="914400"/>
          </a:xfrm>
          <a:prstGeom prst="ellipse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1" name="Ravni poveznik sa strelicom 10"/>
          <p:cNvCxnSpPr/>
          <p:nvPr/>
        </p:nvCxnSpPr>
        <p:spPr>
          <a:xfrm flipH="1" flipV="1">
            <a:off x="9094304" y="2887042"/>
            <a:ext cx="1013792" cy="1009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70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Putem Office365 portala za škole</a:t>
            </a:r>
            <a:r>
              <a:rPr lang="pl-PL" dirty="0"/>
              <a:t>- </a:t>
            </a:r>
            <a:r>
              <a:rPr lang="pl-PL" b="1" dirty="0"/>
              <a:t>https://office365.skole.hr/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/>
          </p:cNvPicPr>
          <p:nvPr>
            <p:ph idx="1"/>
          </p:nvPr>
        </p:nvPicPr>
        <p:blipFill rotWithShape="1">
          <a:blip r:embed="rId2"/>
          <a:srcRect l="23504" t="5064" r="22863"/>
          <a:stretch/>
        </p:blipFill>
        <p:spPr bwMode="auto">
          <a:xfrm>
            <a:off x="1494182" y="1616902"/>
            <a:ext cx="9029369" cy="5032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Elipsa 5"/>
          <p:cNvSpPr/>
          <p:nvPr/>
        </p:nvSpPr>
        <p:spPr>
          <a:xfrm>
            <a:off x="1818861" y="2525022"/>
            <a:ext cx="1977887" cy="5859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8" name="Ravni poveznik sa strelicom 7"/>
          <p:cNvCxnSpPr/>
          <p:nvPr/>
        </p:nvCxnSpPr>
        <p:spPr>
          <a:xfrm flipH="1" flipV="1">
            <a:off x="3468757" y="3110948"/>
            <a:ext cx="834886" cy="1550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50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77687"/>
            <a:ext cx="10515600" cy="1313001"/>
          </a:xfrm>
        </p:spPr>
        <p:txBody>
          <a:bodyPr/>
          <a:lstStyle/>
          <a:p>
            <a:r>
              <a:rPr lang="pl-PL" b="1" dirty="0"/>
              <a:t>Putem Office365 portala za škole</a:t>
            </a:r>
            <a:r>
              <a:rPr lang="pl-PL" dirty="0"/>
              <a:t>- </a:t>
            </a:r>
            <a:r>
              <a:rPr lang="pl-PL" b="1" dirty="0"/>
              <a:t>https://office365.skole.hr/</a:t>
            </a:r>
            <a:endParaRPr lang="hr-HR" dirty="0"/>
          </a:p>
        </p:txBody>
      </p:sp>
      <p:pic>
        <p:nvPicPr>
          <p:cNvPr id="7" name="Slika 6"/>
          <p:cNvPicPr/>
          <p:nvPr/>
        </p:nvPicPr>
        <p:blipFill rotWithShape="1">
          <a:blip r:embed="rId2"/>
          <a:srcRect l="23504" t="8356" r="25534" b="55432"/>
          <a:stretch/>
        </p:blipFill>
        <p:spPr bwMode="auto">
          <a:xfrm>
            <a:off x="1204125" y="2119933"/>
            <a:ext cx="10318640" cy="39797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Elipsa 3"/>
          <p:cNvSpPr/>
          <p:nvPr/>
        </p:nvSpPr>
        <p:spPr>
          <a:xfrm>
            <a:off x="10018643" y="3607904"/>
            <a:ext cx="1103244" cy="11827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1" name="Ravni poveznik sa strelicom 10"/>
          <p:cNvCxnSpPr/>
          <p:nvPr/>
        </p:nvCxnSpPr>
        <p:spPr>
          <a:xfrm flipV="1">
            <a:off x="9382539" y="4790661"/>
            <a:ext cx="954157" cy="834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9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Nakon otvaranja </a:t>
            </a:r>
            <a:r>
              <a:rPr lang="hr-HR" dirty="0" err="1" smtClean="0"/>
              <a:t>Yammer</a:t>
            </a:r>
            <a:r>
              <a:rPr lang="hr-HR" dirty="0" smtClean="0"/>
              <a:t> aplikacije u tražilicu upisati ime virtualne učionice odnosno razreda kojem učenik pripada, te po pronalaženju iste zatražiti pristup pritiskom na polje „</a:t>
            </a:r>
            <a:r>
              <a:rPr lang="hr-HR" dirty="0" err="1" smtClean="0"/>
              <a:t>Join</a:t>
            </a:r>
            <a:r>
              <a:rPr lang="hr-HR" dirty="0" smtClean="0"/>
              <a:t>”</a:t>
            </a:r>
            <a:endParaRPr lang="hr-HR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Putem Office365 portala za škole</a:t>
            </a:r>
            <a:r>
              <a:rPr lang="pl-PL" dirty="0"/>
              <a:t>- </a:t>
            </a:r>
            <a:r>
              <a:rPr lang="pl-PL" b="1" dirty="0"/>
              <a:t>https://office365.skole.hr/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1391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72</Words>
  <Application>Microsoft Office PowerPoint</Application>
  <PresentationFormat>Široki zaslon</PresentationFormat>
  <Paragraphs>6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sustava Office</vt:lpstr>
      <vt:lpstr>UPUTE ZA PRIDRUŽIVANJE VIRTUALNOJ UČIONICI U YAMMER APLIKACIJI </vt:lpstr>
      <vt:lpstr>Putem Office365 portala za škole- https://office365.skole.hr/</vt:lpstr>
      <vt:lpstr>Putem Office365 portala za škole- https://office365.skole.hr/</vt:lpstr>
      <vt:lpstr>Putem Office365 portala za škole- https://office365.skole.hr/</vt:lpstr>
      <vt:lpstr>Putem Office365 portala za škole- https://office365.skole.hr/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UPUTE ZA PRIDRUŽIVANJE VIRTUALNOJ UČIONICI U YAMMER APLIKACIJI</dc:title>
  <dc:creator>Zeljko Sparmajer</dc:creator>
  <cp:lastModifiedBy>Zeljko Sparmajer</cp:lastModifiedBy>
  <cp:revision>5</cp:revision>
  <dcterms:created xsi:type="dcterms:W3CDTF">2020-03-13T12:24:53Z</dcterms:created>
  <dcterms:modified xsi:type="dcterms:W3CDTF">2020-03-13T15:01:57Z</dcterms:modified>
</cp:coreProperties>
</file>