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1377C3D-7BB2-4D23-9D10-616807B37D36}" type="datetimeFigureOut">
              <a:rPr lang="sr-Latn-CS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MJESEC BORBE PROTIV OVISNOSTI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9197"/>
            <a:ext cx="6196013" cy="3483856"/>
          </a:xfrm>
        </p:spPr>
      </p:pic>
    </p:spTree>
    <p:extLst>
      <p:ext uri="{BB962C8B-B14F-4D97-AF65-F5344CB8AC3E}">
        <p14:creationId xmlns:p14="http://schemas.microsoft.com/office/powerpoint/2010/main" val="213669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MJESEC BORBE PROTIV OVISNOSTI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 smtClean="0"/>
              <a:t>Obilježava se svake godine u razdoblju od 15.studenog do </a:t>
            </a:r>
            <a:r>
              <a:rPr lang="hr-HR" sz="2000" dirty="0" smtClean="0"/>
              <a:t>15. </a:t>
            </a:r>
            <a:r>
              <a:rPr lang="hr-HR" sz="2000" dirty="0" smtClean="0"/>
              <a:t>prosinca</a:t>
            </a:r>
          </a:p>
          <a:p>
            <a:r>
              <a:rPr lang="hr-HR" sz="2000" dirty="0" smtClean="0"/>
              <a:t>Cilj je upozoriti javnost na problem zlouporabe svih sredstava ovisnosti te promicati zdrav način života</a:t>
            </a:r>
          </a:p>
          <a:p>
            <a:r>
              <a:rPr lang="hr-HR" sz="2000" dirty="0" smtClean="0"/>
              <a:t>Pri suzbijanju ovisnosti važnu ulogu ima prevencija u sklopu koje je nužno provoditi edukaciju o štetnosti opojnih sredstava od najranije dobi</a:t>
            </a:r>
          </a:p>
          <a:p>
            <a:r>
              <a:rPr lang="hr-HR" sz="2000" dirty="0" smtClean="0"/>
              <a:t>I ove godine su učenici osmih razreda kroz projektnu nastavu iz biologije obilježili Mjesec borbe protiv ovisnosti izradom plakata koje su prezentirali pred razredom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71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8.b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060848"/>
            <a:ext cx="3457383" cy="194421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3731907" cy="209919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95400"/>
            <a:ext cx="3960440" cy="222774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74874"/>
            <a:ext cx="3672408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759287" cy="211459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84" y="2060848"/>
            <a:ext cx="3748924" cy="21087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4169618"/>
            <a:ext cx="3672409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Učenici 8.b razreda su svoj rad prezentirali učenicima 5.a razreda 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021013" cy="1699319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Učenici 5.a razreda su pažljivo slušali što im o štetnosti pušenja, alkohola i droga imaju reći Nikolina, Marija, Nina, Anamarija, Josip, Iva, Magdalena, Ema i Nikolina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3296365" cy="185420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87" y="4491118"/>
            <a:ext cx="2555805" cy="14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Svoj rad učenici su izložili u učionici i u atriju škole 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6" y="2708920"/>
            <a:ext cx="3758053" cy="2113905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61" y="2708920"/>
            <a:ext cx="3756642" cy="2113111"/>
          </a:xfrm>
        </p:spPr>
      </p:pic>
    </p:spTree>
    <p:extLst>
      <p:ext uri="{BB962C8B-B14F-4D97-AF65-F5344CB8AC3E}">
        <p14:creationId xmlns:p14="http://schemas.microsoft.com/office/powerpoint/2010/main" val="17789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0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9" y="620688"/>
            <a:ext cx="6404657" cy="3600400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1607024" cy="5685486"/>
          </a:xfr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60" y="4077072"/>
            <a:ext cx="3528392" cy="1984721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4932040" y="58772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N. Marinković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72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</TotalTime>
  <Words>140</Words>
  <Application>Microsoft Office PowerPoint</Application>
  <PresentationFormat>Prikaz na zaslonu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Brush Script MT</vt:lpstr>
      <vt:lpstr>Constantia</vt:lpstr>
      <vt:lpstr>Franklin Gothic Book</vt:lpstr>
      <vt:lpstr>Rage Italic</vt:lpstr>
      <vt:lpstr>Pribadača</vt:lpstr>
      <vt:lpstr>MJESEC BORBE PROTIV OVISNOSTI</vt:lpstr>
      <vt:lpstr>MJESEC BORBE PROTIV OVISNOSTI</vt:lpstr>
      <vt:lpstr>8.b</vt:lpstr>
      <vt:lpstr>8.a</vt:lpstr>
      <vt:lpstr>Učenici 8.b razreda su svoj rad prezentirali učenicima 5.a razreda </vt:lpstr>
      <vt:lpstr>Svoj rad učenici su izložili u učionici i u atriju škole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MJESEC BORBE PROTIV OVISNOSTI</dc:title>
  <dc:creator>Nina</dc:creator>
  <cp:lastModifiedBy>Zeljko Sparmajer</cp:lastModifiedBy>
  <cp:revision>10</cp:revision>
  <dcterms:created xsi:type="dcterms:W3CDTF">2017-11-28T20:25:46Z</dcterms:created>
  <dcterms:modified xsi:type="dcterms:W3CDTF">2017-12-07T07:30:46Z</dcterms:modified>
</cp:coreProperties>
</file>